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314" r:id="rId3"/>
    <p:sldId id="257" r:id="rId4"/>
    <p:sldId id="286" r:id="rId5"/>
    <p:sldId id="296" r:id="rId6"/>
    <p:sldId id="297" r:id="rId7"/>
    <p:sldId id="298" r:id="rId8"/>
    <p:sldId id="313" r:id="rId9"/>
    <p:sldId id="311" r:id="rId10"/>
    <p:sldId id="289" r:id="rId11"/>
    <p:sldId id="299" r:id="rId12"/>
    <p:sldId id="292" r:id="rId13"/>
    <p:sldId id="294" r:id="rId14"/>
    <p:sldId id="316" r:id="rId15"/>
    <p:sldId id="315" r:id="rId16"/>
    <p:sldId id="300" r:id="rId17"/>
    <p:sldId id="301" r:id="rId18"/>
    <p:sldId id="287" r:id="rId19"/>
    <p:sldId id="305" r:id="rId20"/>
    <p:sldId id="306" r:id="rId21"/>
    <p:sldId id="312" r:id="rId22"/>
    <p:sldId id="290" r:id="rId23"/>
    <p:sldId id="307" r:id="rId24"/>
    <p:sldId id="308" r:id="rId25"/>
    <p:sldId id="291" r:id="rId26"/>
    <p:sldId id="309" r:id="rId27"/>
    <p:sldId id="310" r:id="rId28"/>
    <p:sldId id="288" r:id="rId29"/>
    <p:sldId id="302" r:id="rId30"/>
    <p:sldId id="303" r:id="rId31"/>
    <p:sldId id="304" r:id="rId32"/>
    <p:sldId id="284" r:id="rId33"/>
    <p:sldId id="28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12" autoAdjust="0"/>
    <p:restoredTop sz="87963" autoAdjust="0"/>
  </p:normalViewPr>
  <p:slideViewPr>
    <p:cSldViewPr snapToGrid="0">
      <p:cViewPr varScale="1">
        <p:scale>
          <a:sx n="177" d="100"/>
          <a:sy n="177" d="100"/>
        </p:scale>
        <p:origin x="91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38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7/2/24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</a:t>
            </a:r>
            <a:r>
              <a:rPr lang="en-US" sz="1200"/>
              <a:t>(2024-07-</a:t>
            </a:r>
            <a:r>
              <a:rPr lang="en-US" sz="1200" dirty="0"/>
              <a:t>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An Outlook on helping Teams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2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up</a:t>
            </a:r>
          </a:p>
          <a:p>
            <a:r>
              <a:rPr lang="en-US" dirty="0"/>
              <a:t>Managing laterally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87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…of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4043</TotalTime>
  <Words>661</Words>
  <Application>Microsoft Macintosh PowerPoint</Application>
  <PresentationFormat>Widescreen</PresentationFormat>
  <Paragraphs>115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Century Gothic</vt:lpstr>
      <vt:lpstr>Wingdings 3</vt:lpstr>
      <vt:lpstr>Ion</vt:lpstr>
      <vt:lpstr>Sitting in meetings all day long</vt:lpstr>
      <vt:lpstr>Leadership and management An Outlook on helping Teams Excel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Types of management styles</vt:lpstr>
      <vt:lpstr>Leadership and management About fine print</vt:lpstr>
      <vt:lpstr>Leadership and management Out of my comfort zone</vt:lpstr>
      <vt:lpstr>Lessons in communication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…of what?</vt:lpstr>
      <vt:lpstr>Reaching the next level More reading and courses!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239</cp:revision>
  <dcterms:created xsi:type="dcterms:W3CDTF">2022-06-17T15:35:12Z</dcterms:created>
  <dcterms:modified xsi:type="dcterms:W3CDTF">2024-07-02T18:42:09Z</dcterms:modified>
  <cp:category/>
</cp:coreProperties>
</file>